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jpeg" ContentType="image/jpeg"/>
  <Override PartName="/ppt/media/image2.png" ContentType="image/png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88000" y="1990080"/>
            <a:ext cx="8927280" cy="5851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88000" y="1990080"/>
            <a:ext cx="8927280" cy="1262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-216000" y="209160"/>
            <a:ext cx="10727640" cy="524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br/>
            <a:r>
              <a:rPr b="0" lang="cs-CZ" sz="2800" spc="-1" strike="noStrike">
                <a:solidFill>
                  <a:srgbClr val="0072e4"/>
                </a:solidFill>
                <a:latin typeface="Times New Roman"/>
              </a:rPr>
              <a:t>ČZS  HRADČANY   POŘÁDÁ</a:t>
            </a:r>
            <a:br/>
            <a:r>
              <a:rPr b="0" lang="cs-CZ" sz="2600" spc="-1" strike="noStrike">
                <a:solidFill>
                  <a:srgbClr val="0072e4"/>
                </a:solidFill>
                <a:latin typeface="Times New Roman"/>
              </a:rPr>
              <a:t> </a:t>
            </a:r>
            <a:br/>
            <a:r>
              <a:rPr b="1" lang="cs-CZ" sz="2600" spc="-1" strike="noStrike">
                <a:solidFill>
                  <a:srgbClr val="0000ff"/>
                </a:solidFill>
                <a:latin typeface="Times New Roman"/>
              </a:rPr>
              <a:t>sobota 20. 9. a neděle 21. 9. 2025</a:t>
            </a:r>
            <a:br/>
            <a:br/>
            <a:r>
              <a:rPr b="1" lang="cs-CZ" sz="3600" spc="-1" strike="noStrike">
                <a:solidFill>
                  <a:srgbClr val="0000ff"/>
                </a:solidFill>
                <a:latin typeface="Times New Roman"/>
              </a:rPr>
              <a:t>VÝSTAVU  OVOCE, ZELENINY A KVĚTIN</a:t>
            </a:r>
            <a:br/>
            <a:br/>
            <a:r>
              <a:rPr b="0" lang="cs-CZ" sz="2200" spc="-1" strike="noStrike">
                <a:solidFill>
                  <a:srgbClr val="0000ff"/>
                </a:solidFill>
                <a:latin typeface="Times New Roman"/>
              </a:rPr>
              <a:t>VÝSTAVA SE BUDE KONAT V SÁLE OBECNÍHO ÚŘADU</a:t>
            </a:r>
            <a:endParaRPr b="0" lang="cs-CZ" sz="2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br/>
            <a:br/>
            <a:br/>
            <a:br/>
            <a:br/>
            <a:br/>
            <a:br/>
            <a:endParaRPr b="0" lang="cs-CZ" sz="2200" spc="-1" strike="noStrike"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-216000" y="3203640"/>
            <a:ext cx="10439640" cy="463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00000"/>
              </a:lnSpc>
            </a:pPr>
            <a:r>
              <a:rPr b="0" lang="cs-CZ" sz="1600" spc="-1" strike="noStrike">
                <a:latin typeface="Arial"/>
              </a:rPr>
              <a:t>       </a:t>
            </a:r>
            <a:r>
              <a:rPr b="1" lang="cs-CZ" sz="1800" spc="-1" strike="noStrike">
                <a:latin typeface="Arial"/>
              </a:rPr>
              <a:t>Začátek výstavy</a:t>
            </a:r>
            <a:r>
              <a:rPr b="0" lang="cs-CZ" sz="1800" spc="-1" strike="noStrike">
                <a:latin typeface="Arial"/>
              </a:rPr>
              <a:t>    : sobota   13°° - 20°°hod             </a:t>
            </a:r>
            <a:r>
              <a:rPr b="1" lang="cs-CZ" sz="1800" spc="-1" strike="noStrike">
                <a:latin typeface="Arial"/>
              </a:rPr>
              <a:t> Příjem  vzorků </a:t>
            </a:r>
            <a:r>
              <a:rPr b="0" lang="cs-CZ" sz="1800" spc="-1" strike="noStrike">
                <a:latin typeface="Arial"/>
              </a:rPr>
              <a:t>: pátek     16°°- 19°°hod</a:t>
            </a: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latin typeface="Arial"/>
              </a:rPr>
              <a:t>                                        </a:t>
            </a:r>
            <a:r>
              <a:rPr b="0" lang="cs-CZ" sz="1800" spc="-1" strike="noStrike">
                <a:latin typeface="Arial"/>
              </a:rPr>
              <a:t>neděle   10°° - 17°°hod                                         sobota    8°°-  12°°hod</a:t>
            </a: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latin typeface="Arial"/>
              </a:rPr>
              <a:t>         </a:t>
            </a:r>
            <a:r>
              <a:rPr b="0" lang="cs-CZ" sz="1800" spc="-1" strike="noStrike">
                <a:latin typeface="Arial"/>
              </a:rPr>
              <a:t>Soutěž o nejtěžší brambor, mrkev a cibuli</a:t>
            </a: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latin typeface="Arial"/>
              </a:rPr>
              <a:t>         </a:t>
            </a:r>
            <a:r>
              <a:rPr b="0" lang="cs-CZ" sz="1800" spc="-1" strike="noStrike">
                <a:latin typeface="Arial"/>
              </a:rPr>
              <a:t>Možnost si zakoupit:chryzantémy, macešky,vřesy,trvalky, dekorace, prodej medu a jiné výrobky</a:t>
            </a: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latin typeface="Arial"/>
              </a:rPr>
              <a:t>         </a:t>
            </a:r>
            <a:r>
              <a:rPr b="0" lang="cs-CZ" sz="1800" spc="-1" strike="noStrike">
                <a:latin typeface="Arial"/>
              </a:rPr>
              <a:t>Pro děti i dospělé dílnička na výrobu dekorací ze sukulentu</a:t>
            </a: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latin typeface="Arial"/>
              </a:rPr>
              <a:t>                </a:t>
            </a:r>
            <a:r>
              <a:rPr b="0" lang="cs-CZ" sz="1800" spc="-1" strike="noStrike">
                <a:latin typeface="Arial"/>
              </a:rPr>
              <a:t>Bohatá tombola              Občerstvení zajištěno                       Vstupné dobrovolné</a:t>
            </a: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latin typeface="Arial"/>
              </a:rPr>
              <a:t>                                                       </a:t>
            </a:r>
            <a:r>
              <a:rPr b="0" lang="cs-CZ" sz="1800" spc="-1" strike="noStrike">
                <a:latin typeface="Arial"/>
              </a:rPr>
              <a:t>Srdečně  zvou  pořadatelé  </a:t>
            </a: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latin typeface="Arial"/>
              </a:rPr>
              <a:t>                                    </a:t>
            </a:r>
            <a:endParaRPr b="0" lang="cs-CZ" sz="1600" spc="-1" strike="noStrike"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432000" y="216000"/>
            <a:ext cx="1151640" cy="1367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Application>LibreOffice/6.3.1.2$Windows_X86_64 LibreOffice_project/b79626edf0065ac373bd1df5c28bd630b4424273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2024-08-24T16:11:41Z</dcterms:created>
  <dc:creator/>
  <dc:description/>
  <dc:language>cs-CZ</dc:language>
  <cp:lastModifiedBy/>
  <cp:lastPrinted>2025-09-09T20:52:43Z</cp:lastPrinted>
  <dcterms:modified xsi:type="dcterms:W3CDTF">2025-09-09T20:53:30Z</dcterms:modified>
  <cp:revision>17</cp:revision>
  <dc:subject/>
  <dc:title>Nature Illustration</dc:title>
</cp:coreProperties>
</file>